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1" autoAdjust="0"/>
    <p:restoredTop sz="85560" autoAdjust="0"/>
  </p:normalViewPr>
  <p:slideViewPr>
    <p:cSldViewPr snapToGrid="0">
      <p:cViewPr varScale="1">
        <p:scale>
          <a:sx n="73" d="100"/>
          <a:sy n="73" d="100"/>
        </p:scale>
        <p:origin x="1768" y="160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20,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076822"/>
            <a:ext cx="11176000" cy="1608137"/>
          </a:xfrm>
        </p:spPr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Optical source (Zhang)</a:t>
            </a:r>
          </a:p>
          <a:p>
            <a:pPr lvl="1"/>
            <a:r>
              <a:rPr lang="en-US" dirty="0"/>
              <a:t>Integration and packaging (Preble)</a:t>
            </a:r>
          </a:p>
          <a:p>
            <a:pPr lvl="1"/>
            <a:r>
              <a:rPr lang="en-US" dirty="0"/>
              <a:t>Architecture/system (Das, Kim)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68608</TotalTime>
  <Words>259</Words>
  <Application>Microsoft Macintosh PowerPoint</Application>
  <PresentationFormat>Widescreen</PresentationFormat>
  <Paragraphs>60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Noto Sans Symbols</vt:lpstr>
      <vt:lpstr>Arial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1516</cp:revision>
  <dcterms:modified xsi:type="dcterms:W3CDTF">2025-01-21T03:47:47Z</dcterms:modified>
</cp:coreProperties>
</file>